
<file path=[Content_Types].xml><?xml version="1.0" encoding="utf-8"?>
<Types xmlns="http://schemas.openxmlformats.org/package/2006/content-types">
  <Default Extension="DNG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6" r:id="rId1"/>
  </p:sldMasterIdLst>
  <p:sldIdLst>
    <p:sldId id="256" r:id="rId2"/>
    <p:sldId id="257" r:id="rId3"/>
    <p:sldId id="259" r:id="rId4"/>
    <p:sldId id="258" r:id="rId5"/>
    <p:sldId id="265" r:id="rId6"/>
    <p:sldId id="260" r:id="rId7"/>
    <p:sldId id="276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62" r:id="rId19"/>
    <p:sldId id="277" r:id="rId20"/>
    <p:sldId id="263" r:id="rId21"/>
    <p:sldId id="26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03FCE02C-6EC6-4E09-BC2C-9FDED4DE236E}" type="datetimeFigureOut">
              <a:rPr lang="en-US" smtClean="0"/>
              <a:t>12/29/2023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446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5A7A-4A9A-410F-B848-AB998ACC9419}" type="datetimeFigureOut">
              <a:rPr lang="en-US" smtClean="0"/>
              <a:pPr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03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F3E88-2D66-4D17-B0FA-EA13CB20B2FF}" type="datetimeFigureOut">
              <a:rPr lang="en-US" smtClean="0"/>
              <a:pPr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47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F36E1-9596-4E98-8786-4A17C5D29C65}" type="datetimeFigureOut">
              <a:rPr lang="en-US" smtClean="0"/>
              <a:pPr/>
              <a:t>12/29/2023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77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EE4D1A55-63BC-4BA2-9538-7DDEADA10621}" type="datetimeFigureOut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057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01ABB-8821-4BF5-97A9-E1A66ACAEAA9}" type="datetimeFigureOut">
              <a:rPr lang="en-US" smtClean="0"/>
              <a:pPr/>
              <a:t>12/29/2023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909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37B1C-D4A1-4A4F-A470-80868146AFC5}" type="datetimeFigureOut">
              <a:rPr lang="en-US" smtClean="0"/>
              <a:pPr/>
              <a:t>12/29/2023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641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1D1B9-F39E-471E-80A9-595CAA5664AD}" type="datetimeFigureOut">
              <a:rPr lang="en-US" smtClean="0"/>
              <a:pPr/>
              <a:t>12/29/2023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508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CEABC-E2B9-4606-A74F-CB06AF596887}" type="datetimeFigureOut">
              <a:rPr lang="en-US" smtClean="0"/>
              <a:pPr/>
              <a:t>12/29/2023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65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850A0-01A3-4F4E-AA52-F716A9BFD4EB}" type="datetimeFigureOut">
              <a:rPr lang="en-US" smtClean="0"/>
              <a:pPr/>
              <a:t>12/29/2023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6881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5811CCA-BB49-46C7-A0E2-F42339750F9A}" type="datetimeFigureOut">
              <a:rPr lang="en-US" smtClean="0"/>
              <a:t>12/29/2023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3229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7205CAA-4E5A-4223-BD55-C5D2841AC9EF}" type="datetimeFigureOut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506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D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1938863"/>
            <a:ext cx="9068586" cy="2590800"/>
          </a:xfrm>
        </p:spPr>
        <p:txBody>
          <a:bodyPr/>
          <a:lstStyle/>
          <a:p>
            <a:r>
              <a:rPr lang="en-US" sz="5400" dirty="0">
                <a:latin typeface="Arial Rounded MT Bold" panose="020F0704030504030204" pitchFamily="34" charset="0"/>
              </a:rPr>
              <a:t>Smart parking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1708" y="4072462"/>
            <a:ext cx="9070848" cy="457201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Berlin Sans FB Demi" panose="020E0802020502020306" pitchFamily="34" charset="0"/>
              </a:rPr>
              <a:t>AI DRIVEN FACULTY-STUDENT DIFFERENTIATION &amp; REAL TIME SPACE MONITORING</a:t>
            </a:r>
          </a:p>
        </p:txBody>
      </p:sp>
    </p:spTree>
    <p:extLst>
      <p:ext uri="{BB962C8B-B14F-4D97-AF65-F5344CB8AC3E}">
        <p14:creationId xmlns:p14="http://schemas.microsoft.com/office/powerpoint/2010/main" val="3817766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F0CA-82DA-B7E3-8803-8403AA68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6C6DC8E-EB7A-814F-8B8E-49CFF7D8A4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174" y="1179098"/>
            <a:ext cx="5215203" cy="4406693"/>
          </a:xfrm>
        </p:spPr>
      </p:pic>
      <p:pic>
        <p:nvPicPr>
          <p:cNvPr id="7" name="Picture 6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BAC9FEF7-224B-A5FA-AA37-1014CBCE0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768" y="1179098"/>
            <a:ext cx="5879291" cy="440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25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865BB-5006-FBEA-DA1D-EC238837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8107842-BC08-49B6-FCF4-9ADC85433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244" y="729308"/>
            <a:ext cx="9451512" cy="5399384"/>
          </a:xfrm>
        </p:spPr>
      </p:pic>
    </p:spTree>
    <p:extLst>
      <p:ext uri="{BB962C8B-B14F-4D97-AF65-F5344CB8AC3E}">
        <p14:creationId xmlns:p14="http://schemas.microsoft.com/office/powerpoint/2010/main" val="2822566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805D8-C065-2533-4609-BB77122E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ML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1BAE1D-B47C-3CB2-885D-1C9724A9F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3952" y="1805091"/>
            <a:ext cx="7667625" cy="2819400"/>
          </a:xfrm>
        </p:spPr>
      </p:pic>
    </p:spTree>
    <p:extLst>
      <p:ext uri="{BB962C8B-B14F-4D97-AF65-F5344CB8AC3E}">
        <p14:creationId xmlns:p14="http://schemas.microsoft.com/office/powerpoint/2010/main" val="1879034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3B71-3B52-31A0-AF3F-E7DCBEDC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61B97E6-C808-82F2-BA2E-14B23EC59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233" y="642594"/>
            <a:ext cx="10379021" cy="5241579"/>
          </a:xfrm>
        </p:spPr>
      </p:pic>
    </p:spTree>
    <p:extLst>
      <p:ext uri="{BB962C8B-B14F-4D97-AF65-F5344CB8AC3E}">
        <p14:creationId xmlns:p14="http://schemas.microsoft.com/office/powerpoint/2010/main" val="3685008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A6929-0A74-BF09-B01A-85A0076FC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62B3EC-5161-34F6-C128-13BC24098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105" y="556592"/>
            <a:ext cx="11101814" cy="5479084"/>
          </a:xfrm>
        </p:spPr>
      </p:pic>
    </p:spTree>
    <p:extLst>
      <p:ext uri="{BB962C8B-B14F-4D97-AF65-F5344CB8AC3E}">
        <p14:creationId xmlns:p14="http://schemas.microsoft.com/office/powerpoint/2010/main" val="1510895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49A29-EAE7-2D78-96B9-02CA62650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94C056-1C9F-99D4-0168-9304479B1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143" y="877888"/>
            <a:ext cx="9326732" cy="5102223"/>
          </a:xfrm>
        </p:spPr>
      </p:pic>
    </p:spTree>
    <p:extLst>
      <p:ext uri="{BB962C8B-B14F-4D97-AF65-F5344CB8AC3E}">
        <p14:creationId xmlns:p14="http://schemas.microsoft.com/office/powerpoint/2010/main" val="429308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39C65-3FE4-6E4B-561F-90D7B43AB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Python-Arduino Binding</a:t>
            </a:r>
          </a:p>
        </p:txBody>
      </p:sp>
      <p:pic>
        <p:nvPicPr>
          <p:cNvPr id="5" name="Content Placeholder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C9DF40DA-7E62-AB9F-7D40-6A4684567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944" y="1845021"/>
            <a:ext cx="7540386" cy="4437300"/>
          </a:xfrm>
        </p:spPr>
      </p:pic>
    </p:spTree>
    <p:extLst>
      <p:ext uri="{BB962C8B-B14F-4D97-AF65-F5344CB8AC3E}">
        <p14:creationId xmlns:p14="http://schemas.microsoft.com/office/powerpoint/2010/main" val="3177770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3F66D-4DF1-400A-496D-69C13562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Python-Cloud Binding</a:t>
            </a:r>
          </a:p>
        </p:txBody>
      </p:sp>
      <p:pic>
        <p:nvPicPr>
          <p:cNvPr id="5" name="Content Placeholder 4" descr="A computer screen with text and numbers&#10;&#10;Description automatically generated">
            <a:extLst>
              <a:ext uri="{FF2B5EF4-FFF2-40B4-BE49-F238E27FC236}">
                <a16:creationId xmlns:a16="http://schemas.microsoft.com/office/drawing/2014/main" id="{A3BD8AEF-1B07-355E-3D87-DDBB586F5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126663"/>
            <a:ext cx="10135264" cy="2495033"/>
          </a:xfrm>
        </p:spPr>
      </p:pic>
    </p:spTree>
    <p:extLst>
      <p:ext uri="{BB962C8B-B14F-4D97-AF65-F5344CB8AC3E}">
        <p14:creationId xmlns:p14="http://schemas.microsoft.com/office/powerpoint/2010/main" val="3350081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Challenges Faced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500" dirty="0"/>
              <a:t>Limited GPU resources hindered real-time processing, necessitating optimizations.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500" dirty="0"/>
              <a:t>Integrating cloud resources with ML model and Arduino for seamless transfer of data.</a:t>
            </a:r>
          </a:p>
        </p:txBody>
      </p:sp>
    </p:spTree>
    <p:extLst>
      <p:ext uri="{BB962C8B-B14F-4D97-AF65-F5344CB8AC3E}">
        <p14:creationId xmlns:p14="http://schemas.microsoft.com/office/powerpoint/2010/main" val="3863116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3CC5A-E4E8-CE43-BA25-BEFB4DC07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Cost Breakdown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7F5868D-531E-2D49-56EB-EAD9507EF8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6262714"/>
              </p:ext>
            </p:extLst>
          </p:nvPr>
        </p:nvGraphicFramePr>
        <p:xfrm>
          <a:off x="2574234" y="2126974"/>
          <a:ext cx="7623314" cy="3637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1657">
                  <a:extLst>
                    <a:ext uri="{9D8B030D-6E8A-4147-A177-3AD203B41FA5}">
                      <a16:colId xmlns:a16="http://schemas.microsoft.com/office/drawing/2014/main" val="3343590286"/>
                    </a:ext>
                  </a:extLst>
                </a:gridCol>
                <a:gridCol w="3811657">
                  <a:extLst>
                    <a:ext uri="{9D8B030D-6E8A-4147-A177-3AD203B41FA5}">
                      <a16:colId xmlns:a16="http://schemas.microsoft.com/office/drawing/2014/main" val="2438181069"/>
                    </a:ext>
                  </a:extLst>
                </a:gridCol>
              </a:tblGrid>
              <a:tr h="5196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 (Rs)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814677"/>
                  </a:ext>
                </a:extLst>
              </a:tr>
              <a:tr h="5196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Arduino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856939"/>
                  </a:ext>
                </a:extLst>
              </a:tr>
              <a:tr h="5196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Ultrasonic Sensor (3x)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782918"/>
                  </a:ext>
                </a:extLst>
              </a:tr>
              <a:tr h="5196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LCD Screen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967151"/>
                  </a:ext>
                </a:extLst>
              </a:tr>
              <a:tr h="5196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Printing &amp; Poster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638305"/>
                  </a:ext>
                </a:extLst>
              </a:tr>
              <a:tr h="5196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Breadboards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65220"/>
                  </a:ext>
                </a:extLst>
              </a:tr>
              <a:tr h="51967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528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160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GROUP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Berlin Sans FB Demi" panose="020E0802020502020306" pitchFamily="34" charset="0"/>
              </a:rPr>
              <a:t>Muhammad </a:t>
            </a:r>
            <a:r>
              <a:rPr lang="en-US" sz="3600" dirty="0" err="1">
                <a:latin typeface="Berlin Sans FB Demi" panose="020E0802020502020306" pitchFamily="34" charset="0"/>
              </a:rPr>
              <a:t>Samiullah</a:t>
            </a:r>
            <a:endParaRPr lang="en-US" sz="3600" dirty="0">
              <a:latin typeface="Berlin Sans FB Demi" panose="020E0802020502020306" pitchFamily="34" charset="0"/>
            </a:endParaRPr>
          </a:p>
          <a:p>
            <a:r>
              <a:rPr lang="en-US" sz="3600" dirty="0">
                <a:latin typeface="Berlin Sans FB Demi" panose="020E0802020502020306" pitchFamily="34" charset="0"/>
              </a:rPr>
              <a:t>Muhammad Zohaib Irfan</a:t>
            </a:r>
          </a:p>
          <a:p>
            <a:r>
              <a:rPr lang="en-US" sz="3600" dirty="0">
                <a:latin typeface="Berlin Sans FB Demi" panose="020E0802020502020306" pitchFamily="34" charset="0"/>
              </a:rPr>
              <a:t>Rayan Malik</a:t>
            </a:r>
          </a:p>
        </p:txBody>
      </p:sp>
      <p:pic>
        <p:nvPicPr>
          <p:cNvPr id="4" name="Picture 3" descr="Parking Systems | CAM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063" y="1838703"/>
            <a:ext cx="2677191" cy="19261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GCC Smart Parking System - IndiaFilings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926" y="3764856"/>
            <a:ext cx="2677191" cy="18748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79824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SDGs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SDG 9: Industry, Innovation, and Infrastructure </a:t>
            </a:r>
          </a:p>
          <a:p>
            <a:r>
              <a:rPr lang="en-US" sz="2500" dirty="0"/>
              <a:t>SDG 11: Sustainable Cities and Communities</a:t>
            </a:r>
          </a:p>
          <a:p>
            <a:r>
              <a:rPr lang="en-US" sz="2500" dirty="0"/>
              <a:t>SDG 17: Partnerships for the Goals</a:t>
            </a:r>
          </a:p>
          <a:p>
            <a:r>
              <a:rPr lang="en-US" sz="2500" dirty="0"/>
              <a:t>SDG 13: Climate Action</a:t>
            </a:r>
          </a:p>
          <a:p>
            <a:endParaRPr lang="en-US" dirty="0"/>
          </a:p>
          <a:p>
            <a:endParaRPr lang="en-US" sz="3600" dirty="0">
              <a:latin typeface="Berlin Sans FB Demi" panose="020E0802020502020306" pitchFamily="34" charset="0"/>
            </a:endParaRPr>
          </a:p>
        </p:txBody>
      </p:sp>
      <p:pic>
        <p:nvPicPr>
          <p:cNvPr id="4" name="Picture 3" descr="A logo for a company&#10;&#10;Description automatically generated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74" y="4393629"/>
            <a:ext cx="1257300" cy="125285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937" y="4393629"/>
            <a:ext cx="1247775" cy="124777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375" y="4346003"/>
            <a:ext cx="1266825" cy="134302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849" y="4331715"/>
            <a:ext cx="12668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50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Conclusion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66800" y="2103120"/>
            <a:ext cx="10372344" cy="4297680"/>
          </a:xfrm>
        </p:spPr>
        <p:txBody>
          <a:bodyPr>
            <a:normAutofit fontScale="47500" lnSpcReduction="20000"/>
          </a:bodyPr>
          <a:lstStyle/>
          <a:p>
            <a:r>
              <a:rPr lang="en-US" sz="4500" dirty="0"/>
              <a:t>The Smart Parking System offers an innovative solution to address unauthorized parking and confusion in parking lots. </a:t>
            </a:r>
          </a:p>
          <a:p>
            <a:r>
              <a:rPr lang="en-US" sz="4500" dirty="0"/>
              <a:t>Utilizing ultrasonic sensors, cameras, and machine learning, the system efficiently identifies faculty and students while pinpointing reserved parking spaces.</a:t>
            </a:r>
          </a:p>
          <a:p>
            <a:r>
              <a:rPr lang="en-US" sz="4500" dirty="0"/>
              <a:t>The inclusion of a real-time display at the entrance streamlines the parking process, reducing congestion and improving the overall user experience. </a:t>
            </a:r>
          </a:p>
          <a:p>
            <a:r>
              <a:rPr lang="en-US" sz="4500" dirty="0"/>
              <a:t>Positioned at the intersection of technology and practicality, the project promises a transformative impact on parking management in educational institutions.</a:t>
            </a:r>
          </a:p>
          <a:p>
            <a:r>
              <a:rPr lang="en-US" sz="4500" dirty="0"/>
              <a:t>With its focus on order, efficiency, and user satisfaction, the Smart Parking System stands out as a solution that enhances the overall parking infrastructure in educational settings.</a:t>
            </a:r>
          </a:p>
          <a:p>
            <a:endParaRPr lang="en-US" sz="36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631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Problem Statement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66800" y="2103120"/>
            <a:ext cx="10572750" cy="3931920"/>
          </a:xfrm>
        </p:spPr>
        <p:txBody>
          <a:bodyPr>
            <a:normAutofit/>
          </a:bodyPr>
          <a:lstStyle/>
          <a:p>
            <a:r>
              <a:rPr lang="en-US" sz="2500" dirty="0"/>
              <a:t>Inefficient parking systems contribute to urban congestion and inconvenience. </a:t>
            </a:r>
            <a:br>
              <a:rPr lang="en-US" sz="2500" dirty="0"/>
            </a:br>
            <a:endParaRPr lang="en-US" sz="2500" dirty="0"/>
          </a:p>
          <a:p>
            <a:r>
              <a:rPr lang="en-US" sz="2500" dirty="0"/>
              <a:t>This project addresses the need for a smart parking solution using machine learning to detect and verify license plates of vehicles</a:t>
            </a:r>
            <a:br>
              <a:rPr lang="en-US" sz="2500" dirty="0"/>
            </a:br>
            <a:r>
              <a:rPr lang="en-US" sz="2500" dirty="0"/>
              <a:t> </a:t>
            </a:r>
          </a:p>
          <a:p>
            <a:r>
              <a:rPr lang="en-US" sz="2500" dirty="0"/>
              <a:t>The objective is to streamline parking processes, enhance user experience, and contribute to efficient urban parking management.</a:t>
            </a:r>
          </a:p>
        </p:txBody>
      </p:sp>
    </p:spTree>
    <p:extLst>
      <p:ext uri="{BB962C8B-B14F-4D97-AF65-F5344CB8AC3E}">
        <p14:creationId xmlns:p14="http://schemas.microsoft.com/office/powerpoint/2010/main" val="1121337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Aims and Objectives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96957" y="2014195"/>
            <a:ext cx="10628243" cy="4376666"/>
          </a:xfrm>
        </p:spPr>
        <p:txBody>
          <a:bodyPr>
            <a:normAutofit fontScale="77500" lnSpcReduction="20000"/>
          </a:bodyPr>
          <a:lstStyle/>
          <a:p>
            <a:pPr marL="517525" indent="-457200">
              <a:buFont typeface="Courier New" panose="02070309020205020404" pitchFamily="49" charset="0"/>
              <a:buChar char="o"/>
            </a:pPr>
            <a:r>
              <a:rPr lang="en-US" sz="3200" b="1" dirty="0"/>
              <a:t>Eliminate Unauthorized Parking: </a:t>
            </a:r>
            <a:r>
              <a:rPr lang="en-US" sz="3200" dirty="0"/>
              <a:t>Distinguish between student and faculty vehicles at entry points, ensuring strict adherence to designated parking areas to eliminate unauthorized parking instances. </a:t>
            </a:r>
            <a:br>
              <a:rPr lang="en-US" sz="3200" dirty="0"/>
            </a:br>
            <a:endParaRPr lang="en-US" sz="3200" dirty="0"/>
          </a:p>
          <a:p>
            <a:pPr marL="517525" indent="-457200">
              <a:buFont typeface="Courier New" panose="02070309020205020404" pitchFamily="49" charset="0"/>
              <a:buChar char="o"/>
            </a:pPr>
            <a:r>
              <a:rPr lang="en-US" sz="3200" b="1" dirty="0"/>
              <a:t>Reserved Faculty Parking Management: </a:t>
            </a:r>
            <a:r>
              <a:rPr lang="en-US" sz="3200" dirty="0"/>
              <a:t>Implement a robust system for identifying reserved faculty members based on number plate recognition. </a:t>
            </a:r>
            <a:br>
              <a:rPr lang="en-US" sz="3200" dirty="0"/>
            </a:br>
            <a:endParaRPr lang="en-US" sz="3200" dirty="0"/>
          </a:p>
          <a:p>
            <a:pPr marL="517525" indent="-457200">
              <a:buFont typeface="Courier New" panose="02070309020205020404" pitchFamily="49" charset="0"/>
              <a:buChar char="o"/>
            </a:pPr>
            <a:r>
              <a:rPr lang="en-US" sz="3200" b="1" dirty="0"/>
              <a:t>Real-time Parking Slot Availability: </a:t>
            </a:r>
            <a:r>
              <a:rPr lang="en-US" sz="3200" dirty="0"/>
              <a:t>Monitoring occupancy status in parking lot and display real-time information on a centralized screen at the entrance, guiding incoming vehicles to available parking slots.</a:t>
            </a:r>
            <a:endParaRPr lang="en-US" dirty="0"/>
          </a:p>
          <a:p>
            <a:endParaRPr lang="en-US" sz="36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809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E5375-3463-491D-8D78-0101D156D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41B19-12AB-4E1F-8319-75EC4F659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74439"/>
            <a:ext cx="10783956" cy="4416422"/>
          </a:xfrm>
        </p:spPr>
        <p:txBody>
          <a:bodyPr>
            <a:normAutofit fontScale="92500" lnSpcReduction="20000"/>
          </a:bodyPr>
          <a:lstStyle/>
          <a:p>
            <a:r>
              <a:rPr lang="en-US" sz="2500" dirty="0"/>
              <a:t>The methodology for our smart parking system involves integrating license plate detection and ultrasonic sensor-based occupancy monitoring. </a:t>
            </a:r>
          </a:p>
          <a:p>
            <a:r>
              <a:rPr lang="en-US" sz="2500" dirty="0"/>
              <a:t>After collecting and preprocessing datasets for compatibility, a pretrained deep learning model is fine-tuned to seamlessly integrate ultrasonic sensor data. </a:t>
            </a:r>
          </a:p>
          <a:p>
            <a:r>
              <a:rPr lang="en-US" sz="2500" dirty="0"/>
              <a:t>The model's detection results are transmitted to the cloud, where an Arduino is coupled to receive instructions, facilitating real-time categorization of parking spaces. </a:t>
            </a:r>
          </a:p>
          <a:p>
            <a:r>
              <a:rPr lang="en-US" sz="2500" dirty="0"/>
              <a:t>This integration links detected license plates to user profiles, distinguishing between faculty and student parking. The resulting prototype optimizes parking space utilization, providing a seamless and efficient parking experience through cloud-aided communication between the ML model and the Arduino-controlled system.</a:t>
            </a:r>
          </a:p>
        </p:txBody>
      </p:sp>
    </p:spTree>
    <p:extLst>
      <p:ext uri="{BB962C8B-B14F-4D97-AF65-F5344CB8AC3E}">
        <p14:creationId xmlns:p14="http://schemas.microsoft.com/office/powerpoint/2010/main" val="3866951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Flowchart</a:t>
            </a:r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55" y="1872529"/>
            <a:ext cx="9471890" cy="42142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6011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E052C-1DCF-D48E-86DB-A50FF7424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Hardware Prototype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D5FD4A-F20F-9120-33E4-961843778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1557" y="1765266"/>
            <a:ext cx="5716220" cy="4270410"/>
          </a:xfrm>
        </p:spPr>
      </p:pic>
    </p:spTree>
    <p:extLst>
      <p:ext uri="{BB962C8B-B14F-4D97-AF65-F5344CB8AC3E}">
        <p14:creationId xmlns:p14="http://schemas.microsoft.com/office/powerpoint/2010/main" val="3064359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6965D-4EE0-4308-AC1D-9D717BF47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0BF80-E9CD-4E72-AB7E-23C2C0E8A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Arduino</a:t>
            </a:r>
          </a:p>
          <a:p>
            <a:r>
              <a:rPr lang="en-US" sz="3200" dirty="0"/>
              <a:t>Google Cloud</a:t>
            </a:r>
          </a:p>
          <a:p>
            <a:r>
              <a:rPr lang="en-US" sz="3200" dirty="0"/>
              <a:t>Google </a:t>
            </a:r>
            <a:r>
              <a:rPr lang="en-US" sz="3200" dirty="0" err="1"/>
              <a:t>Colab</a:t>
            </a:r>
            <a:endParaRPr lang="en-US" sz="3200" dirty="0"/>
          </a:p>
          <a:p>
            <a:r>
              <a:rPr lang="en-US" sz="3200" dirty="0"/>
              <a:t>OpenCV</a:t>
            </a:r>
          </a:p>
          <a:p>
            <a:r>
              <a:rPr lang="en-US" sz="3200" dirty="0"/>
              <a:t>JavaScript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4B5BE-9E6A-5CE0-F24C-894854F73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218" y="1638299"/>
            <a:ext cx="5455157" cy="42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F55EC-7B94-7DD6-D375-A9EABA6F5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Arduino Code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A5D92EE-E06A-2567-480E-B970D2285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283169"/>
            <a:ext cx="4659048" cy="3932237"/>
          </a:xfr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2AEB07B-D16B-4038-FFFB-E7E3797D1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54" y="2283169"/>
            <a:ext cx="4152125" cy="393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628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372</TotalTime>
  <Words>489</Words>
  <Application>Microsoft Office PowerPoint</Application>
  <PresentationFormat>Widescreen</PresentationFormat>
  <Paragraphs>60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 Rounded MT Bold</vt:lpstr>
      <vt:lpstr>Berlin Sans FB Demi</vt:lpstr>
      <vt:lpstr>Century Gothic</vt:lpstr>
      <vt:lpstr>Courier New</vt:lpstr>
      <vt:lpstr>Garamond</vt:lpstr>
      <vt:lpstr>Wingdings</vt:lpstr>
      <vt:lpstr>Savon</vt:lpstr>
      <vt:lpstr>Smart parking system</vt:lpstr>
      <vt:lpstr>GROUP MEMBERS</vt:lpstr>
      <vt:lpstr>Problem Statement</vt:lpstr>
      <vt:lpstr>Aims and Objectives</vt:lpstr>
      <vt:lpstr>Methodology</vt:lpstr>
      <vt:lpstr>Flowchart</vt:lpstr>
      <vt:lpstr>Hardware Prototype</vt:lpstr>
      <vt:lpstr>Tools</vt:lpstr>
      <vt:lpstr>Arduino Code</vt:lpstr>
      <vt:lpstr>PowerPoint Presentation</vt:lpstr>
      <vt:lpstr>PowerPoint Presentation</vt:lpstr>
      <vt:lpstr>ML Model</vt:lpstr>
      <vt:lpstr>PowerPoint Presentation</vt:lpstr>
      <vt:lpstr>PowerPoint Presentation</vt:lpstr>
      <vt:lpstr>PowerPoint Presentation</vt:lpstr>
      <vt:lpstr>Python-Arduino Binding</vt:lpstr>
      <vt:lpstr>Python-Cloud Binding</vt:lpstr>
      <vt:lpstr>Challenges Faced</vt:lpstr>
      <vt:lpstr>Cost Breakdown</vt:lpstr>
      <vt:lpstr>SDGs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parking system</dc:title>
  <dc:creator>Ronal</dc:creator>
  <cp:lastModifiedBy>Muhammad Sami Ullah</cp:lastModifiedBy>
  <cp:revision>17</cp:revision>
  <dcterms:created xsi:type="dcterms:W3CDTF">2023-12-28T18:08:08Z</dcterms:created>
  <dcterms:modified xsi:type="dcterms:W3CDTF">2023-12-29T10:34:45Z</dcterms:modified>
</cp:coreProperties>
</file>